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68" r:id="rId25"/>
    <p:sldId id="269" r:id="rId26"/>
    <p:sldId id="280" r:id="rId27"/>
    <p:sldId id="281" r:id="rId28"/>
    <p:sldId id="282" r:id="rId29"/>
    <p:sldId id="283" r:id="rId30"/>
    <p:sldId id="284" r:id="rId31"/>
    <p:sldId id="286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6F877-D9E6-4F85-B089-4F8B60F863DC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0BF5-1E88-487D-877F-C081678F45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975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6F877-D9E6-4F85-B089-4F8B60F863DC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0BF5-1E88-487D-877F-C081678F45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098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6F877-D9E6-4F85-B089-4F8B60F863DC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0BF5-1E88-487D-877F-C081678F45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73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6F877-D9E6-4F85-B089-4F8B60F863DC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0BF5-1E88-487D-877F-C081678F45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125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6F877-D9E6-4F85-B089-4F8B60F863DC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0BF5-1E88-487D-877F-C081678F45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993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6F877-D9E6-4F85-B089-4F8B60F863DC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0BF5-1E88-487D-877F-C081678F45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099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6F877-D9E6-4F85-B089-4F8B60F863DC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0BF5-1E88-487D-877F-C081678F45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873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6F877-D9E6-4F85-B089-4F8B60F863DC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0BF5-1E88-487D-877F-C081678F45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664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6F877-D9E6-4F85-B089-4F8B60F863DC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0BF5-1E88-487D-877F-C081678F45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877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6F877-D9E6-4F85-B089-4F8B60F863DC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0BF5-1E88-487D-877F-C081678F45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617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6F877-D9E6-4F85-B089-4F8B60F863DC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0BF5-1E88-487D-877F-C081678F45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10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6F877-D9E6-4F85-B089-4F8B60F863DC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D0BF5-1E88-487D-877F-C081678F45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281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7" y="42390"/>
            <a:ext cx="12079386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65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32863"/>
            <a:ext cx="12127017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26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7" y="37626"/>
            <a:ext cx="12107965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119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1" y="47153"/>
            <a:ext cx="12098438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1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4" y="37626"/>
            <a:ext cx="12088912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17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37626"/>
            <a:ext cx="12127017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359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7" y="28100"/>
            <a:ext cx="12107965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028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" y="42390"/>
            <a:ext cx="12117491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44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" y="23337"/>
            <a:ext cx="12117491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54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23337"/>
            <a:ext cx="12146070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023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18574"/>
            <a:ext cx="12127017" cy="68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034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97" y="85258"/>
            <a:ext cx="11869806" cy="668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" y="23337"/>
            <a:ext cx="12117491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269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37626"/>
            <a:ext cx="12127017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514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1" y="4284"/>
            <a:ext cx="12098438" cy="68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6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32863"/>
            <a:ext cx="12155596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459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42390"/>
            <a:ext cx="12146070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323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18574"/>
            <a:ext cx="12127017" cy="68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379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42390"/>
            <a:ext cx="12127017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72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42390"/>
            <a:ext cx="12155596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68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42390"/>
            <a:ext cx="12127017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9500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" y="37626"/>
            <a:ext cx="12117491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377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7" y="18574"/>
            <a:ext cx="12079386" cy="68208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13717" y="731521"/>
            <a:ext cx="2999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chatgpt</a:t>
            </a:r>
            <a:r>
              <a:rPr lang="en-US" altLang="ko-KR" dirty="0" smtClean="0"/>
              <a:t> : 1</a:t>
            </a:r>
            <a:r>
              <a:rPr lang="ko-KR" altLang="en-US" dirty="0" smtClean="0"/>
              <a:t>억 명까지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9134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37626"/>
            <a:ext cx="12155596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6728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51916"/>
            <a:ext cx="12146070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12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4" y="42390"/>
            <a:ext cx="12088912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90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1" y="47153"/>
            <a:ext cx="12098438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203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32863"/>
            <a:ext cx="12146070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571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13811"/>
            <a:ext cx="12155596" cy="68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50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1" y="42390"/>
            <a:ext cx="12098438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851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7" y="47153"/>
            <a:ext cx="12107965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92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7</Words>
  <Application>Microsoft Office PowerPoint</Application>
  <PresentationFormat>와이드스크린</PresentationFormat>
  <Paragraphs>1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isadora</dc:creator>
  <cp:lastModifiedBy>isadora</cp:lastModifiedBy>
  <cp:revision>7</cp:revision>
  <dcterms:created xsi:type="dcterms:W3CDTF">2025-03-22T05:05:30Z</dcterms:created>
  <dcterms:modified xsi:type="dcterms:W3CDTF">2025-03-30T05:22:05Z</dcterms:modified>
</cp:coreProperties>
</file>